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2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30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71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3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27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6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49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68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01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33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996D4-FB1C-4F45-A2E2-08272FE2FF21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48B8-CF66-4777-BBB2-554BB735B9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5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38119"/>
            <a:ext cx="9144000" cy="179383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26795"/>
            <a:ext cx="9144000" cy="12439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6725"/>
            <a:ext cx="1051560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197225"/>
            <a:ext cx="10515600" cy="339114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Personalizar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Pereira Bertoche</dc:creator>
  <cp:lastModifiedBy>gi maria</cp:lastModifiedBy>
  <cp:revision>4</cp:revision>
  <dcterms:created xsi:type="dcterms:W3CDTF">2023-10-04T20:20:00Z</dcterms:created>
  <dcterms:modified xsi:type="dcterms:W3CDTF">2023-10-04T20:38:02Z</dcterms:modified>
</cp:coreProperties>
</file>