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</p:sldMasterIdLst>
  <p:sldIdLst>
    <p:sldId id="256" r:id="rId2"/>
  </p:sldIdLst>
  <p:sldSz cx="32404050" cy="43205400"/>
  <p:notesSz cx="6858000" cy="9945688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672" y="-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495569" y="8641080"/>
            <a:ext cx="29163645" cy="11521440"/>
          </a:xfrm>
        </p:spPr>
        <p:txBody>
          <a:bodyPr vert="horz" lIns="216027" tIns="0" rIns="216027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27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860608" y="20989697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709" y="3840480"/>
            <a:ext cx="25113139" cy="115214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27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709" y="15799052"/>
            <a:ext cx="25113139" cy="9511186"/>
          </a:xfrm>
        </p:spPr>
        <p:txBody>
          <a:bodyPr anchor="t"/>
          <a:lstStyle>
            <a:lvl1pPr marL="345643" indent="0" algn="l">
              <a:buNone/>
              <a:defRPr sz="9500">
                <a:solidFill>
                  <a:schemeClr val="tx1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8083510" y="40425055"/>
            <a:ext cx="2700338" cy="2300288"/>
          </a:xfrm>
        </p:spPr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0215"/>
            <a:ext cx="29163645" cy="72009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09"/>
            <a:ext cx="14317416" cy="4730588"/>
          </a:xfrm>
        </p:spPr>
        <p:txBody>
          <a:bodyPr anchor="ctr"/>
          <a:lstStyle>
            <a:lvl1pPr marL="0" indent="0">
              <a:buNone/>
              <a:defRPr sz="11300" b="0" cap="all" baseline="0">
                <a:solidFill>
                  <a:schemeClr val="tx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6460809" y="9671209"/>
            <a:ext cx="14323040" cy="4730588"/>
          </a:xfrm>
        </p:spPr>
        <p:txBody>
          <a:bodyPr anchor="ctr"/>
          <a:lstStyle>
            <a:lvl1pPr marL="0" indent="0">
              <a:buNone/>
              <a:defRPr sz="11300" b="0" cap="all" baseline="0">
                <a:solidFill>
                  <a:schemeClr val="tx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1620203" y="14881863"/>
            <a:ext cx="14317416" cy="23712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4881863"/>
            <a:ext cx="14323040" cy="23712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0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620204" y="9601203"/>
            <a:ext cx="10660709" cy="28993627"/>
          </a:xfrm>
        </p:spPr>
        <p:txBody>
          <a:bodyPr/>
          <a:lstStyle>
            <a:lvl1pPr marL="0" indent="0">
              <a:buNone/>
              <a:defRPr sz="6600"/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10400"/>
            </a:lvl3pPr>
            <a:lvl4pPr>
              <a:defRPr sz="9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0810" y="3840480"/>
            <a:ext cx="19442430" cy="3290414"/>
          </a:xfrm>
        </p:spPr>
        <p:txBody>
          <a:bodyPr lIns="216027" rIns="216027" bIns="0" anchor="b">
            <a:sp3d prstMaterial="softEdge"/>
          </a:bodyPr>
          <a:lstStyle>
            <a:lvl1pPr algn="ctr">
              <a:buNone/>
              <a:defRPr sz="95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480810" y="11541442"/>
            <a:ext cx="19442430" cy="249631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51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80810" y="7350758"/>
            <a:ext cx="19442430" cy="3341218"/>
          </a:xfrm>
        </p:spPr>
        <p:txBody>
          <a:bodyPr lIns="216027" tIns="216027" rIns="216027" anchor="t"/>
          <a:lstStyle>
            <a:lvl1pPr marL="0" indent="0" algn="ctr">
              <a:buNone/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620203" y="10081260"/>
            <a:ext cx="29163645" cy="29667708"/>
          </a:xfrm>
          <a:prstGeom prst="rect">
            <a:avLst/>
          </a:prstGeom>
        </p:spPr>
        <p:txBody>
          <a:bodyPr vert="horz" lIns="432054" tIns="216027" rIns="432054" bIns="216027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1620203" y="40425055"/>
            <a:ext cx="7560945" cy="2300288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l" eaLnBrk="1" latinLnBrk="0" hangingPunct="1">
              <a:defRPr kumimoji="0" sz="5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6CCEE4-2C9D-43DD-B92E-5DB46F6AF887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1071384" y="40425055"/>
            <a:ext cx="10261283" cy="2300288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ctr" eaLnBrk="1" latinLnBrk="0" hangingPunct="1">
              <a:defRPr kumimoji="0" sz="5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28083510" y="40425055"/>
            <a:ext cx="2700338" cy="2300288"/>
          </a:xfrm>
          <a:prstGeom prst="rect">
            <a:avLst/>
          </a:prstGeom>
        </p:spPr>
        <p:txBody>
          <a:bodyPr vert="horz" lIns="0" tIns="216027" rIns="0" bIns="216027" anchor="b"/>
          <a:lstStyle>
            <a:lvl1pPr algn="r" eaLnBrk="1" latinLnBrk="0" hangingPunct="1">
              <a:defRPr kumimoji="0" sz="5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E5D0D8-3CC1-4585-8C59-6586EA842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194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592324" indent="-1944243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4104513" indent="-1339367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57470" indent="-1080135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394399" indent="-864108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7301713" indent="-864108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8338642" indent="-864108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9289161" indent="-86410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0239680" indent="-86410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0199" indent="-86410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0622" y="11127201"/>
            <a:ext cx="15049671" cy="802707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endParaRPr lang="pt-BR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Adicione aqui o texto de Introdução, mantendo a formatação já estabelecida.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48497" y="25687502"/>
            <a:ext cx="145870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 método deve ser trazido com a maior quantidade de detalhes possível.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77080" y="10921622"/>
            <a:ext cx="4639412" cy="588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930295" y="24728833"/>
            <a:ext cx="3132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983046" y="34211377"/>
            <a:ext cx="56315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824022" y="8648168"/>
            <a:ext cx="28763472" cy="378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0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AUTOR</a:t>
            </a:r>
            <a:r>
              <a:rPr lang="pt-BR" sz="3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¹; AUTOR¹; AUTOR.¹; AUTOR²; AUTOR³.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01512" y="9827934"/>
            <a:ext cx="28900304" cy="69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¹ Graduandos</a:t>
            </a:r>
          </a:p>
          <a:p>
            <a:pPr algn="just"/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³ Docentes e orientadores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812156" y="6054196"/>
            <a:ext cx="22779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6000" b="1" dirty="0">
                <a:latin typeface="Times New Roman" pitchFamily="18" charset="0"/>
                <a:cs typeface="Times New Roman" pitchFamily="18" charset="0"/>
              </a:rPr>
              <a:t>TÍTULO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744928" y="19442074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latin typeface="Times New Roman" pitchFamily="18" charset="0"/>
                <a:cs typeface="Times New Roman" pitchFamily="18" charset="0"/>
              </a:rPr>
              <a:t>OBJETIVO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020634" y="20975177"/>
            <a:ext cx="14499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Adicione o objetivo geral e os específicos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716665" y="33911131"/>
            <a:ext cx="140507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podem ser trazidos com gráficos, tabelas e figuras (à critério do autor). 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 podem estar todos os resultados, os principais ou apenas os resultados parciais da pesquisa (ex. PIC em andamento).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386600" y="18179750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8380584" y="19531970"/>
            <a:ext cx="13393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4000" dirty="0"/>
          </a:p>
          <a:p>
            <a:pPr algn="just"/>
            <a:r>
              <a:rPr lang="pt-BR" sz="4000" dirty="0"/>
              <a:t>Item não obrigatório para </a:t>
            </a:r>
            <a:r>
              <a:rPr lang="pt-BR" sz="4000" dirty="0" err="1"/>
              <a:t>PICs</a:t>
            </a:r>
            <a:r>
              <a:rPr lang="pt-BR" sz="4000" dirty="0"/>
              <a:t> com resultados parciais.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2473771" y="30098752"/>
            <a:ext cx="5256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2E4E54-EEAF-4CB2-8718-9EE36FFF5371}"/>
              </a:ext>
            </a:extLst>
          </p:cNvPr>
          <p:cNvSpPr txBox="1"/>
          <p:nvPr/>
        </p:nvSpPr>
        <p:spPr>
          <a:xfrm>
            <a:off x="22840861" y="36372643"/>
            <a:ext cx="4889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72FB648-F90A-4157-968F-B40529807A50}"/>
              </a:ext>
            </a:extLst>
          </p:cNvPr>
          <p:cNvSpPr txBox="1"/>
          <p:nvPr/>
        </p:nvSpPr>
        <p:spPr>
          <a:xfrm>
            <a:off x="18866321" y="37419784"/>
            <a:ext cx="12529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referências utilizadas no texto do banner de acordo com </a:t>
            </a:r>
            <a:r>
              <a:rPr lang="pt-BR" sz="3000">
                <a:latin typeface="Times New Roman" panose="02020603050405020304" pitchFamily="18" charset="0"/>
                <a:cs typeface="Times New Roman" panose="02020603050405020304" pitchFamily="18" charset="0"/>
              </a:rPr>
              <a:t>as normas da ABNT. 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" y="300"/>
            <a:ext cx="32399173" cy="5553686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A3048F83-217B-4A26-82AC-3D2D8BCB235F}"/>
              </a:ext>
            </a:extLst>
          </p:cNvPr>
          <p:cNvSpPr txBox="1"/>
          <p:nvPr/>
        </p:nvSpPr>
        <p:spPr>
          <a:xfrm>
            <a:off x="21302147" y="11679669"/>
            <a:ext cx="66247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IMAGEM, GRÁFICO OU TABELAS (se houver)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5748E63-B496-4A63-9B18-6D9D638AC76D}"/>
              </a:ext>
            </a:extLst>
          </p:cNvPr>
          <p:cNvSpPr txBox="1"/>
          <p:nvPr/>
        </p:nvSpPr>
        <p:spPr>
          <a:xfrm>
            <a:off x="18434273" y="31199804"/>
            <a:ext cx="1339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4000" dirty="0"/>
          </a:p>
          <a:p>
            <a:pPr algn="just"/>
            <a:r>
              <a:rPr lang="pt-BR" sz="4000" dirty="0"/>
              <a:t>Item não obrigatório para </a:t>
            </a:r>
            <a:r>
              <a:rPr lang="pt-BR" sz="4000" dirty="0" err="1"/>
              <a:t>PICs</a:t>
            </a:r>
            <a:r>
              <a:rPr lang="pt-BR" sz="4000" dirty="0"/>
              <a:t> com resultados parciais. Neste caso, deve-se utilizar CONSIDERAÇÕES FINAIS.  </a:t>
            </a:r>
          </a:p>
        </p:txBody>
      </p:sp>
    </p:spTree>
    <p:extLst>
      <p:ext uri="{BB962C8B-B14F-4D97-AF65-F5344CB8AC3E}">
        <p14:creationId xmlns:p14="http://schemas.microsoft.com/office/powerpoint/2010/main" val="2514685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151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Calibri</vt:lpstr>
      <vt:lpstr>Cambria</vt:lpstr>
      <vt:lpstr>Times New Roman</vt:lpstr>
      <vt:lpstr>Wingdings</vt:lpstr>
      <vt:lpstr>Wingdings 2</vt:lpstr>
      <vt:lpstr>Wingdings 3</vt:lpstr>
      <vt:lpstr>Ápice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Caroline</dc:creator>
  <cp:lastModifiedBy>Vanessa Clivelaro Bertassi Panes</cp:lastModifiedBy>
  <cp:revision>102</cp:revision>
  <cp:lastPrinted>2018-06-18T22:46:31Z</cp:lastPrinted>
  <dcterms:created xsi:type="dcterms:W3CDTF">2017-10-20T19:26:52Z</dcterms:created>
  <dcterms:modified xsi:type="dcterms:W3CDTF">2023-09-19T17:59:18Z</dcterms:modified>
</cp:coreProperties>
</file>